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67D18-A877-4165-9AF9-2EE88CD13F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E71DE-F3CF-4D6F-9A9D-14C18DCCCA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rate ratios (IRRs), by hepatitis C virus (HCV) serostatus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5B516E-DD57-46CF-83E3-C399D55D22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27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6, 15 September 2005, Pages 992–1002,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https://doi.org/10.1086/432762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Incidence rate ratios (IRRs), by hepatitis C virus (HCV) serostatus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Incidence rate ratios (IRRs), by hepatitis C virus (HCV) serostatus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2024-04-27T01:52:52Z</dcterms:modified>
</cp:coreProperties>
</file>