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B57AF64-F9E0-43A5-8A34-13D035C2E9E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9ADE51-560D-460C-802F-99CA9F33695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Sequence of events on a trial.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F1AE38-E1C4-42F9-93EB-245C87BA0F90}"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Magnetic resonance images in 7 mm slices for each patient group. All the images were drawn with MRIcroN software. The left hemisphere is represented at the left side of the images and vice versa.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F1AE38-E1C4-42F9-93EB-245C87BA0F90}"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Temporal orienting effect in control, basal ganglia and frontal groups. The temporal orienting effect (faster reaction times in valid versus invalid trials) was significantly smaller for the frontal group as compared to both control and basal ganglia groups. (B) The temporal orienting effect in subgroups of left (n = 5) versus right (n = 6) prefrontal patients. Only the left prefrontal group shows the temporal orienting effect. Error bars represent the standard error of the mean.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F1AE38-E1C4-42F9-93EB-245C87BA0F90}"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Foreperiod effect in control, basal ganglia and frontal groups. The effect is usually observed as a significant reaction time decrease in the long foreperiod compared with the short one, when the target always occurred (0% catch). In this condition, both control and basal ganglia groups show the foreperiod effect, whereas the frontal group does not show it. However, in the 20% catch trials condition, a reaction time increase in the long foreperiod is observed compared with the short one. In this case, all the groups show this reaction time slowing. Error bars represent the standard error of the mean.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F1AE38-E1C4-42F9-93EB-245C87BA0F90}"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Sequential effects in control, basal ganglia and frontal groups. This effect may be observed as a reaction time decrease in the current short foreperiod when the previous foreperiod was short instead of long. All the groups show the typical pattern of sequential effects. Error bars represent the standard error of the mean.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F1AE38-E1C4-42F9-93EB-245C87BA0F90}"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p346"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awp346"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rain/awp346"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rain/awp346"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brain/awp346" TargetMode="External" /><Relationship Id="rId4" Type="http://schemas.openxmlformats.org/officeDocument/2006/relationships/image" Target="../media/image1.png" /><Relationship Id="rId5" Type="http://schemas.openxmlformats.org/officeDocument/2006/relationships/image" Target="../media/image6.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133, Issue 4, April 2010, Pages 1173–1185, </a:t>
            </a:r>
            <a:r>
              <a:rPr lang="en-US" altLang="en-US" sz="1000">
                <a:solidFill>
                  <a:srgbClr val="333333"/>
                </a:solidFill>
                <a:hlinkClick r:id="rId3"/>
              </a:rPr>
              <a:t>https://doi.org/10.1093/brain/awp346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Sequence of events on a trial.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65963"/>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133, Issue 4, April 2010, Pages 1173–1185, </a:t>
            </a:r>
            <a:r>
              <a:rPr lang="en-US" altLang="en-US" sz="1000">
                <a:solidFill>
                  <a:srgbClr val="333333"/>
                </a:solidFill>
                <a:hlinkClick r:id="rId3"/>
              </a:rPr>
              <a:t>https://doi.org/10.1093/brain/awp346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Magnetic resonance images in 7 mm slices for each patient group. All the images were drawn with MRIcroN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35300" y="1371600"/>
            <a:ext cx="3069734"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133, Issue 4, April 2010, Pages 1173–1185, </a:t>
            </a:r>
            <a:r>
              <a:rPr lang="en-US" altLang="en-US" sz="1000">
                <a:solidFill>
                  <a:srgbClr val="333333"/>
                </a:solidFill>
                <a:hlinkClick r:id="rId3"/>
              </a:rPr>
              <a:t>https://doi.org/10.1093/brain/awp346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Temporal orienting effect in control, basal ganglia and frontal groups. The temporal orienting effect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675014"/>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133, Issue 4, April 2010, Pages 1173–1185, </a:t>
            </a:r>
            <a:r>
              <a:rPr lang="en-US" altLang="en-US" sz="1000">
                <a:solidFill>
                  <a:srgbClr val="333333"/>
                </a:solidFill>
                <a:hlinkClick r:id="rId3"/>
              </a:rPr>
              <a:t>https://doi.org/10.1093/brain/awp346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Foreperiod effect in control, basal ganglia and frontal groups. The effect is usually observed as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769177"/>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133, Issue 4, April 2010, Pages 1173–1185, </a:t>
            </a:r>
            <a:r>
              <a:rPr lang="en-US" altLang="en-US" sz="1000">
                <a:solidFill>
                  <a:srgbClr val="333333"/>
                </a:solidFill>
                <a:hlinkClick r:id="rId3"/>
              </a:rPr>
              <a:t>https://doi.org/10.1093/brain/awp346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Sequential effects in control, basal ganglia and frontal groups. This effect may be observed as a reaction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75566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Sequence of events on a trial.
</vt:lpstr>
      <vt:lpstr>Figure 2 Magnetic resonance images in 7 mm slices for each patient group. All the images were drawn with MRIcroN ...</vt:lpstr>
      <vt:lpstr>Figure 3 (A) Temporal orienting effect in control, basal ganglia and frontal groups. The temporal orienting effect ...</vt:lpstr>
      <vt:lpstr>Figure 4 Foreperiod effect in control, basal ganglia and frontal groups. The effect is usually observed as a ...</vt:lpstr>
      <vt:lpstr>Figure 5 Sequential effects in control, basal ganglia and frontal groups. This effect may be observed as a reaction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2024-04-26T22:56:25Z</dcterms:modified>
</cp:coreProperties>
</file>