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DB5C8-E059-483A-91DA-1AACC90FCA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FB0B6-D2D3-4455-9BCE-196A062DEB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threshold averages for the pitch (left) and loudness (right) discrimination tasks showing that EB individuals have a significantly better pitch but not loudness discrimination ability. Stars between columns denote significant differences between blind groups, whereas stars above columns denote a significant difference between the EB group and the sighted group (SIG); no differences were observed between the LB group and the sighted group. Error bars represent the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976797-8343-4A6F-A2C1-E8D3CC2DE3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2455–2465,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Group threshold averages for the pitch (left) and loudness (right) discrimination tasks showing that EB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Group threshold averages for the pitch (left) and loudness (right) discrimination tasks showing that EB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2024-04-26T19:23:58Z</dcterms:modified>
</cp:coreProperties>
</file>