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D547EF-C77A-458D-B42D-39AF8EBE4E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8C299A-09EE-41F4-8CA9-EADC8BE810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changes of average relative curvedness on 5 major gyral ROIs of the 10 subjects by our cortical growth model (red curves) and the hybrid registration method (blue curves), from 2 weeks to 12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2BD705-1A46-4826-874F-B698A39E3E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2012, Pages 2272–2284,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The changes of average relative curvedness on 5 major gyral ROIs of the 10 subjects by our cortical growth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The changes of average relative curvedness on 5 major gyral ROIs of the 10 subjects by our cortical growth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2024-04-27T01:05:55Z</dcterms:modified>
</cp:coreProperties>
</file>