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1E183-1FDF-4B56-992E-408BE356DE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90405-0949-40F7-95AA-2BC9811EDE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Evolution of patenting in the field of biotechnology (EPO Patents, period 1978–1999, worldwide)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Associazione ICC.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FE24C-0A57-488D-BB39-53FC3B86F9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The technological performance of regions and the share of biotech technology development activities undertaken by private firms (period 1992–1997, 78 biotech regions). Notes. The top 15 leading regions in biotech technology development over the period 1992–1997 are 1. North California, USA; 2. Massachusetts, USA; 3. South California, USA; 4. Tokyo-TO, Japan; 5. New Jersey, USA; 6. New York, USA; 7. Île-de-France, France; 8. Maryland, USA; 9. Pennsylvania, USA; 10. Denmark; 11. Osaka-FU, Japan; 12. Karlsruhe, Germany; 13. Inner London, UK; 14. Illinois, USA; 15. Nordwestschweiz, Switzerland.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Associazione ICC.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FE24C-0A57-488D-BB39-53FC3B86F9D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c/dtv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c/dtv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Ind Corp Change</a:t>
            </a:r>
            <a:r>
              <a:rPr lang="en-US" altLang="en-US" sz="1000">
                <a:solidFill>
                  <a:srgbClr val="333333"/>
                </a:solidFill>
              </a:rPr>
              <a:t>, Volume 25, Issue 4, August 2016, Pages 671–688, </a:t>
            </a:r>
            <a:r>
              <a:rPr lang="en-US" altLang="en-US" sz="1000">
                <a:solidFill>
                  <a:srgbClr val="333333"/>
                </a:solidFill>
                <a:hlinkClick r:id="rId3"/>
              </a:rPr>
              <a:t>https://doi.org/10.1093/icc/dtv048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Evolution of patenting in the field of biotechnology (EPO Patents, period 1978–1999, worldwide)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08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Ind Corp Change</a:t>
            </a:r>
            <a:r>
              <a:rPr lang="en-US" altLang="en-US" sz="1000">
                <a:solidFill>
                  <a:srgbClr val="333333"/>
                </a:solidFill>
              </a:rPr>
              <a:t>, Volume 25, Issue 4, August 2016, Pages 671–688, </a:t>
            </a:r>
            <a:r>
              <a:rPr lang="en-US" altLang="en-US" sz="1000">
                <a:solidFill>
                  <a:srgbClr val="333333"/>
                </a:solidFill>
                <a:hlinkClick r:id="rId3"/>
              </a:rPr>
              <a:t>https://doi.org/10.1093/icc/dtv048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technological performance of regions and the share of biotech technology development activities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51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Evolution of patenting in the field of biotechnology (EPO Patents, period 1978–1999, worldwide)
</vt:lpstr>
      <vt:lpstr>Figure 2. The technological performance of regions and the share of biotech technology development activities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2024-05-01T22:06:52Z</dcterms:modified>
</cp:coreProperties>
</file>