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2B2130-4E4F-4E05-87ED-B528F6A32D3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AE16800-7BD0-44D4-92E3-975444268A7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Quantile–quantile (Q–Q) plot for stature. From the Q–Q plot, the observed P -values for stature match the expected P -values under the null distributions over the range of (1&lt;−log 10 ( p ) &lt; 4.0). Furthermore, an excess of low P -values is observed above 4.0 of −log 10 ( p ) for stature.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F2ED7F-FA33-4843-84F8-B11C5B7CE9A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Association of SNP group 1 with stature in the region of the SBF2 gene. Notes: (1) The Y axis is the negative Log 10p values. (2) The LD between two SNPs is standardized D’ (D/D max ). (3) In each block, the LD signal is very strong.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F2ED7F-FA33-4843-84F8-B11C5B7CE9A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Association of SNP group 2 with stature in the region of the FLNB gene. See notes of Figure  2 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F2ED7F-FA33-4843-84F8-B11C5B7CE9A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stature in different genotype groups of rs1867138 in Caucasians for the GWAS study. Note: mean (SE).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F2ED7F-FA33-4843-84F8-B11C5B7CE9A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n4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n4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n4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n4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9, 1 May 2009, Pages 1661–1669,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https://doi.org/10.1093/hmg/ddn405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Quantile–quantile (Q–Q) plot for stature. From the Q–Q plot, the observed P -values for stature match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100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9, 1 May 2009, Pages 1661–1669,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https://doi.org/10.1093/hmg/ddn405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Association of SNP group 1 with stature in the region of the SBF2 gene. Notes: (1) The Y axis is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0757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9, 1 May 2009, Pages 1661–1669,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https://doi.org/10.1093/hmg/ddn405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Association of SNP group 2 with stature in the region of the FLNB gene. See notes of Figure  2 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60700" y="1371600"/>
            <a:ext cx="30139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9, 1 May 2009, Pages 1661–1669,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https://doi.org/10.1093/hmg/ddn405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Distribution of stature in different genotype groups of rs1867138 in Caucasians for the GWAS study. Note: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902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Quantile–quantile (Q–Q) plot for stature. From the Q–Q plot, the observed P -values for stature match the ...</vt:lpstr>
      <vt:lpstr>Figure 2. Association of SNP group 1 with stature in the region of the SBF2 gene. Notes: (1) The Y axis is the ...</vt:lpstr>
      <vt:lpstr>Figure 3. Association of SNP group 2 with stature in the region of the FLNB gene. See notes of Figure  2 . 
</vt:lpstr>
      <vt:lpstr>Figure 4. Distribution of stature in different genotype groups of rs1867138 in Caucasians for the GWAS study. Note: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2024-04-27T03:56:00Z</dcterms:modified>
</cp:coreProperties>
</file>