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97AD70-FB4F-48B7-B523-33C1AF70BF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57EEB6-BF4D-4EBC-8D2F-5161BE7A78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Cumulative probability of death from breast cancer and other causes according to stage, race, and age at diagnosis (in years), Surveillance, Epidemiology, and End Results (SEER) Program, 1973–2000.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F63DC-845A-4F0C-898F-D316ED5587C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Cumulative probability of death from breast cancer and other causes among breast cancer cases with localized disease according to estrogen receptor (ER) status, race, and age at diagnosis (in years), Surveillance, Epidemiology, and End Results (SEER) Program, 1990–2000. A ) Tumors 2 cm or less in diameter. B ) Tumors more than 2 cm in diameter.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F63DC-845A-4F0C-898F-D316ED5587C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Cumulative probability of death from breast cancer and other causes among breast cancer cases with localized disease according to estrogen receptor (ER) status, race, and age at diagnosis (in years), Surveillance, Epidemiology, and End Results (SEER) Program, 1990–2000. A ) Tumors 2 cm or less in diameter. B ) Tumors more than 2 cm in diameter.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F63DC-845A-4F0C-898F-D316ED5587C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Cumulative probability of death from breast cancer and other causes among breast cancer cases with regional disease according to estrogen receptor (ER) status, race, and age at diagnosis (in years), Surveillance, Epidemiology, and End Results (SEER) Program, 1990–2000.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F63DC-845A-4F0C-898F-D316ED5587C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h2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h2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h25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nci/djh25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96, Issue 17, 1 September 2004, Pages 1311–1321, </a:t>
            </a:r>
            <a:r>
              <a:rPr lang="en-US" altLang="en-US" sz="1000">
                <a:solidFill>
                  <a:srgbClr val="333333"/>
                </a:solidFill>
                <a:hlinkClick r:id="rId3"/>
              </a:rPr>
              <a:t>https://doi.org/10.1093/jnci/djh253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Cumulative probability of death from breast cancer and other causes according to stage, race, and age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7310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96, Issue 17, 1 September 2004, Pages 1311–1321, </a:t>
            </a:r>
            <a:r>
              <a:rPr lang="en-US" altLang="en-US" sz="1000">
                <a:solidFill>
                  <a:srgbClr val="333333"/>
                </a:solidFill>
                <a:hlinkClick r:id="rId3"/>
              </a:rPr>
              <a:t>https://doi.org/10.1093/jnci/djh253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Cumulative probability of death from breast cancer and other causes among breast cancer cases with localized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99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96, Issue 17, 1 September 2004, Pages 1311–1321, </a:t>
            </a:r>
            <a:r>
              <a:rPr lang="en-US" altLang="en-US" sz="1000">
                <a:solidFill>
                  <a:srgbClr val="333333"/>
                </a:solidFill>
                <a:hlinkClick r:id="rId3"/>
              </a:rPr>
              <a:t>https://doi.org/10.1093/jnci/djh253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Cumulative probability of death from breast cancer and other causes among breast cancer cases with localized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362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96, Issue 17, 1 September 2004, Pages 1311–1321, </a:t>
            </a:r>
            <a:r>
              <a:rPr lang="en-US" altLang="en-US" sz="1000">
                <a:solidFill>
                  <a:srgbClr val="333333"/>
                </a:solidFill>
                <a:hlinkClick r:id="rId3"/>
              </a:rPr>
              <a:t>https://doi.org/10.1093/jnci/djh253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Cumulative probability of death from breast cancer and other causes among breast cancer cases with regional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638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Cumulative probability of death from breast cancer and other causes according to stage, race, and age at ...</vt:lpstr>
      <vt:lpstr>Fig. 2. Cumulative probability of death from breast cancer and other causes among breast cancer cases with localized ...</vt:lpstr>
      <vt:lpstr>Fig. 2. Cumulative probability of death from breast cancer and other causes among breast cancer cases with localized ...</vt:lpstr>
      <vt:lpstr>Fig. 3. Cumulative probability of death from breast cancer and other causes among breast cancer cases with regional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2024-04-26T09:09:57Z</dcterms:modified>
</cp:coreProperties>
</file>