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9A3A5-139A-4124-8343-021F6BE3B2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4958E1-4F62-40F7-B8AB-381C1EA7A6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The arrangement used to test localization in monkey, Rosie. When she pressed the central start light, a grating appeared for 100ms at random in one of the four positions outlined and the correct response was to touch that position. (B) The arrangement used to test detection. After she pressed the start light, the same 100ms grating instantly appeared to the left (45% of trials) or right (10% of trials), in the remaining 45% of trials no stimulus appeared. The correct response was to touch the position of the stimulus, as in the localization task, and to press within the permanently outlined rectangle if it was a blank trial. The gratings in (B) are a rough representation of the appearance of a high-contrast grating on the right and a low-contrast grating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7F93B-1A5F-40A3-B562-03B842A5D3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5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565–574, </a:t>
            </a:r>
            <a:r>
              <a:rPr lang="en-US" altLang="en-US" sz="1000">
                <a:solidFill>
                  <a:srgbClr val="333333"/>
                </a:solidFill>
                <a:hlinkClick r:id="rId3"/>
              </a:rPr>
              <a:t>https://doi.org/10.1093/cercor/12.6.565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The arrangement used to test localization in monkey, Rosie. When she pressed the central start light,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The arrangement used to test localization in monkey, Rosie. When she pressed the central start light,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2024-04-26T06:13:48Z</dcterms:modified>
</cp:coreProperties>
</file>