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38A008-57B1-4A68-8291-E94E36D342F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98C87B-752A-461A-B67B-DB608921988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EOF1s that exhibit bottom intensification, both with PEV1=0.70. The example at left is from the north-east Pacific and the one on the right is from the Caribbean, and both involve the meridional velocity. All moorings with similar behaviour are indicated in the map at right. The panel at bottom right again shows the residual variance between with the flat and rough bottom BC1s.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997A05-2F55-41B7-9C2A-56D310B10FF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limsys/dzw00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Dyn Stat Clim Syst</a:t>
            </a:r>
            <a:r>
              <a:rPr lang="en-US" altLang="en-US" sz="1000">
                <a:solidFill>
                  <a:srgbClr val="333333"/>
                </a:solidFill>
              </a:rPr>
              <a:t>, Volume 1, Issue 1, 2016, dzw001, </a:t>
            </a:r>
            <a:r>
              <a:rPr lang="en-US" altLang="en-US" sz="1000">
                <a:solidFill>
                  <a:srgbClr val="333333"/>
                </a:solidFill>
                <a:hlinkClick r:id="rId3"/>
              </a:rPr>
              <a:t>https://doi.org/10.1093/climsys/dzw001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EOF1s that exhibit bottom intensification, both with PEV1=0.70. The example at left is from the north-east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EOF1s that exhibit bottom intensification, both with PEV1=0.70. The example at left is from the north-east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2024-04-26T21:58:35Z</dcterms:modified>
</cp:coreProperties>
</file>