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30AFA-169C-43F2-9BE7-BCF6CE3E2E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C93567-C827-4DBD-97EA-1D0005A9E4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Between-group differences in activity associated with degraded versus non-degraded stimuli. The figure is presented as described previously. See Table 3 for co-ordinates.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47BAE-BEF0-4326-B641-85706ECFC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11, November 2005, Pages 2597–2611,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Between-group differences in activity associated with degraded versus non-degraded stimuli. The figure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Between-group differences in activity associated with degraded versus non-degraded stimuli. The figure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2024-04-26T21:56:26Z</dcterms:modified>
</cp:coreProperties>
</file>