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6137C-B62A-4A83-BD20-077E4BDF11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A86500-5BDF-45C2-A560-E79942650F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left of the figure shows fMRI activations and suppressions for No, Yes and non-threshold trials in the fixed effect model. Two ‘glass brain’ views are displayed for each condition (upper image = viewed from side; lower image = viewed from above). The images have been thresholded at P &lt; 0.05 corrected for multiple comparisons at the voxel level. Consistent responses are shown across the three trial categories. The right of the figure shows regions differentially activated or suppressed by Yes and No trials at P &lt; 0.05 uncorrected within the region of interest defined by Yes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61BC3-86F7-4389-BCD1-B61034148C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4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461–474, </a:t>
            </a:r>
            <a:r>
              <a:rPr lang="en-US" altLang="en-US" sz="1000">
                <a:solidFill>
                  <a:srgbClr val="333333"/>
                </a:solidFill>
                <a:hlinkClick r:id="rId3"/>
              </a:rPr>
              <a:t>https://doi.org/10.1093/cercor/13.5.461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left of the figure shows fMRI activations and suppressions for No, Yes and non-threshold trials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left of the figure shows fMRI activations and suppressions for No, Yes and non-threshold trials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2024-04-26T19:23:47Z</dcterms:modified>
</cp:coreProperties>
</file>