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E18BB1-5666-4E7B-882E-C22DECA0E4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AECD2C-5360-407B-8106-BCF2598AAF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9F4ADE-1BD9-47A0-9E51-682B511868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2024-04-26T07:37:36Z</dcterms:modified>
</cp:coreProperties>
</file>