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C1196-DECE-435C-9E9F-B5C3F2B2A2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B86C5A-189E-4623-A9B3-25F298CD04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Agarose gel of enterobacterial repetitive intergenic consensus polymerase chain reaction patterns from Escherichia coli. Lanes marked M contain a molecular weight marker. Lanes 1–9, isolates from 1 individual; lanes 10–12, isolates from a different woman.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73A608-8DFE-4C5A-94A2-AFB6300F46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Dendogram showing grouping of isolates according to similarity in banding pattern of samples from 5 women using the unweighted pair group method with arithmetic averages of BioNumerics software. Lanes 1–3, samples from person 1; lane 4, sample from person 2; lane 5, sample from person 3; lanes 6–8, samples from person 4; lanes 9–12, samples from the fifth person. ERIC, enterobacterial repetitive intergenic consensus sequence.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73A608-8DFE-4C5A-94A2-AFB6300F469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Escherichia coli Bacteriuria, Strain Carriage, and Recurrent Infection among Diabetic Women with Asymptomatic Bacteriuria by Treatment Received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73A608-8DFE-4C5A-94A2-AFB6300F469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Frequency of Escherichia coli Virulence Genes Seen in Diabetic Women with Asymptomatic Bacteriuria with E. coli Isolates from Various Other Collections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73A608-8DFE-4C5A-94A2-AFB6300F469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008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6008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6008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6008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49, Issue 4, 15 August 2009, Pages 491–497,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https://doi.org/10.1086/600883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Agarose gel of enterobacterial repetitive intergenic consensus polymerase chain reaction patterns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32000" y="1371600"/>
            <a:ext cx="508124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49, Issue 4, 15 August 2009, Pages 491–497,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https://doi.org/10.1086/600883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Dendogram showing grouping of isolates according to similarity in banding pattern of samples from 5 women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635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49, Issue 4, 15 August 2009, Pages 491–497,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https://doi.org/10.1086/600883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Escherichia coli Bacteriuria, Strain Carriage, and Recurrent Infection among Diabetic Women with Asymptomatic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424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49, Issue 4, 15 August 2009, Pages 491–497,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https://doi.org/10.1086/600883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Comparison of the Frequency of Escherichia coli Virulence Genes Seen in Diabetic Women with Asymptomatic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562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Agarose gel of enterobacterial repetitive intergenic consensus polymerase chain reaction patterns from ...</vt:lpstr>
      <vt:lpstr>Figure 2 Dendogram showing grouping of isolates according to similarity in banding pattern of samples from 5 women ...</vt:lpstr>
      <vt:lpstr>Table 1 Escherichia coli Bacteriuria, Strain Carriage, and Recurrent Infection among Diabetic Women with Asymptomatic ...</vt:lpstr>
      <vt:lpstr>Table 2 Comparison of the Frequency of Escherichia coli Virulence Genes Seen in Diabetic Women with Asymptomatic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2024-04-26T01:04:36Z</dcterms:modified>
</cp:coreProperties>
</file>