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33413-EF37-48E2-AEEE-B41A22FDBA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D34908-7BA6-414E-89AA-A09BB22596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Deconvolution analysis of the fMRI response in V1 and pFs. We did not observe any significant differences in the fMRI response between the ketamine and placebo condition in pFs or in V1. This suggests that the observed ketamine results cannot be attributed to a difference in the fMRI response. The thick lines indicate the mean, and the thin lines indicate the SEM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02EAF-909D-4D51-9037-1EB92D0D1A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1986–1996, </a:t>
            </a:r>
            <a:r>
              <a:rPr lang="en-US" altLang="en-US" sz="1000">
                <a:solidFill>
                  <a:srgbClr val="333333"/>
                </a:solidFill>
                <a:hlinkClick r:id="rId3"/>
              </a:rPr>
              <a:t>https://doi.org/10.1093/cercor/bhv018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Deconvolution analysis of the fMRI response in V1 and pFs. We did not observe any significant differences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Deconvolution analysis of the fMRI response in V1 and pFs. We did not observe any significant differences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2024-04-26T21:14:42Z</dcterms:modified>
</cp:coreProperties>
</file>