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2D9406-7643-4105-8F91-B9CB0FC90C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1A3CE6-C6F2-4255-9364-D406C8DF1B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E94F96-9AD9-4100-9DC7-5E1FBBD7DE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2024-04-27T04:53:20Z</dcterms:modified>
</cp:coreProperties>
</file>