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8B7DBE-52DA-43F2-BC24-CB21DF3C9D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9E389F-4FDC-4105-9CC8-6681DD1D09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of embedded validity index failure.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A1552-A6E1-460C-BAC8-82C71BDAD5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1, January 2012, Pages 10–22,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Frequency of embedded validity index failure.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Frequency of embedded validity index failure.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2024-04-27T00:47:26Z</dcterms:modified>
</cp:coreProperties>
</file>