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554A6D-A560-45D6-B6D5-FFE419AB64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0402A7-E371-4662-8A1B-44603AB1A0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Kaplan-Meier curve showing time to achieving a plasma HIV-1 RNA load of &lt;500 copies/mL after initiation of highly active antiretroviral therapy (HAART), by hepatitis C virus (HCV) serostatus when HAART was initiated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6D350D-1C03-4D92-A087-EF026F39B9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327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192, Issue 6, 15 September 2005, Pages 992–1002,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https://doi.org/10.1086/432762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Kaplan-Meier curve showing time to achieving a plasma HIV-1 RNA load of &lt;500 copies/mL after initiation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Kaplan-Meier curve showing time to achieving a plasma HIV-1 RNA load of &lt;500 copies/mL after initiation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2024-04-26T15:15:19Z</dcterms:modified>
</cp:coreProperties>
</file>