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F3D740-7CA2-4F21-899A-0C78B72A93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E30C9-6972-481B-8DE0-D524D153A1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7C73AF-C773-4F2F-98F2-3161BCDEEB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2024-04-26T17:36:27Z</dcterms:modified>
</cp:coreProperties>
</file>