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95884D-AFD5-4D6F-804E-C72730D48A3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2ABA99-88CA-459F-82CB-B272D5C7F9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Summary of the main white-matter connectivity results. Connectivity results are shown for both hemispheres, averaged across 22 participants. The width of each connection path reflects their relative connectivity probability (averaged for streamlines to and from each ROI in each pair). A proportional contrast weight is applied to the path width for illustration purposes (linear = 4, gamma = 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1A9695-97C8-4223-AEFA-B317079133B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7, July 2012, Pages 1564–1576, </a:t>
            </a:r>
            <a:r>
              <a:rPr lang="en-US" altLang="en-US" sz="1000">
                <a:solidFill>
                  <a:srgbClr val="333333"/>
                </a:solidFill>
                <a:hlinkClick r:id="rId3"/>
              </a:rPr>
              <a:t>https://doi.org/10.1093/cercor/bhr226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Summary of the main white-matter connectivity results. Connectivity results are shown for both hemispheres,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Summary of the main white-matter connectivity results. Connectivity results are shown for both hemispheres,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2024-04-26T04:03:02Z</dcterms:modified>
</cp:coreProperties>
</file>