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011E1-A601-42D6-A0FC-6E132DFBEE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C015B-1616-472A-B146-0A57B194BA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sample Perl client calling the fetchData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24966-C6BF-4C5A-9D80-DAD60416C7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sample client invocation showing the method called and result obtained.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24966-C6BF-4C5A-9D80-DAD60416C7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sample Perl client for WSFasta calling the doFasta method asynchronously.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24966-C6BF-4C5A-9D80-DAD60416C74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sample client invocation. Note that ‘\’ means a continuous one-line command. The input file (e.g. mysequence) is a Fasta-formatted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24966-C6BF-4C5A-9D80-DAD60416C74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4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49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i4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i4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W25–W28, </a:t>
            </a:r>
            <a:r>
              <a:rPr lang="en-US" altLang="en-US" sz="1000">
                <a:solidFill>
                  <a:srgbClr val="333333"/>
                </a:solidFill>
                <a:hlinkClick r:id="rId3"/>
              </a:rPr>
              <a:t>https://doi.org/10.1093/nar/gki491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sample Perl client calling the fetchData method.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4255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W25–W28, </a:t>
            </a:r>
            <a:r>
              <a:rPr lang="en-US" altLang="en-US" sz="1000">
                <a:solidFill>
                  <a:srgbClr val="333333"/>
                </a:solidFill>
                <a:hlinkClick r:id="rId3"/>
              </a:rPr>
              <a:t>https://doi.org/10.1093/nar/gki491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sample client invocation showing the method called and result obtained.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5306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W25–W28, </a:t>
            </a:r>
            <a:r>
              <a:rPr lang="en-US" altLang="en-US" sz="1000">
                <a:solidFill>
                  <a:srgbClr val="333333"/>
                </a:solidFill>
                <a:hlinkClick r:id="rId3"/>
              </a:rPr>
              <a:t>https://doi.org/10.1093/nar/gki491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sample Perl client for WSFasta calling the doFasta method asynchronously.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9932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W25–W28, </a:t>
            </a:r>
            <a:r>
              <a:rPr lang="en-US" altLang="en-US" sz="1000">
                <a:solidFill>
                  <a:srgbClr val="333333"/>
                </a:solidFill>
                <a:hlinkClick r:id="rId3"/>
              </a:rPr>
              <a:t>https://doi.org/10.1093/nar/gki491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sample client invocation. Note that ‘\’ means a continuous one-line command. The input file (e.g.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1980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sample Perl client calling the fetchData method.
</vt:lpstr>
      <vt:lpstr>Figure 2 A sample client invocation showing the method called and result obtained.
</vt:lpstr>
      <vt:lpstr>Figure 3 A sample Perl client for WSFasta calling the doFasta method asynchronously.
</vt:lpstr>
      <vt:lpstr>Figure 4 A sample client invocation. Note that ‘\’ means a continuous one-line command. The input file (e.g.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2024-04-26T08:42:02Z</dcterms:modified>
</cp:coreProperties>
</file>