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316EA-3A0D-47C9-A877-4297E65F8C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123033-8BDD-4F76-B44D-5A7A6309DB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Bar graph of relative TDL (μm) within the insular cortex, specifically the secondary gyrus brevis, precentral insular gyrus, and postcentral insular gyrus. The secondary gyrus brevis had significantly longer basilar dendrites than either the precentral or postcentral insular gyri. (B) Bar graph of relative TDL for the insular cortex and previously quantified cortices, that is, Low Integration Cortex and High Integration Cortex. Insular TDL values fell between those of high integration cortices and those of low integration cortices. *Denotes data from Jacobs et al. (2001). All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E6999-2770-4F0D-9635-1224ACCEB4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2131–2144, </a:t>
            </a:r>
            <a:r>
              <a:rPr lang="en-US" altLang="en-US" sz="1000">
                <a:solidFill>
                  <a:srgbClr val="333333"/>
                </a:solidFill>
                <a:hlinkClick r:id="rId3"/>
              </a:rPr>
              <a:t>https://doi.org/10.1093/cercor/bhn234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Bar graph of relative TDL (μm) within the insular cortex, specifically the secondary gyrus brevis,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Bar graph of relative TDL (μm) within the insular cortex, specifically the secondary gyrus brevis,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2024-04-26T03:05:28Z</dcterms:modified>
</cp:coreProperties>
</file>