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17E6B-2814-416E-A145-0887EB5DCC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5C223-F71C-4F0F-9C4C-A93BF248A3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percent isoflurane induced caspase-3 activation in H4-APP-FL cells. A, A 6-hour 2% isoflurane treatment (Lanes 5 and 6) induced caspase-3 cleavage (activation) compared with control conditions (Lanes 7 and 8), but a 6-hour 1% isoflurane treatment (Lanes 1 and 2) did not induce caspase-3 activation compared with control conditions (Lanes 3 and 4), in H4-APP-FL cells. B, Quantitation of the Western blot showed that the 2% isoflurane (black bar, right panel), but not 1% isoflurane (black bar, left panel), increased caspase-3 activation compared with control conditions (white bars)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FFAF9-4318-4A99-9FD3-732999DCB4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61.12.13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61, Issue 12, December 2006, Pages 1300–1306,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https://doi.org/10.1093/gerona/61.12.1300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Two percent isoflurane induced caspase-3 activation in H4-APP-FL cells. A, A 6-hour 2% isoflurane treatment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Two percent isoflurane induced caspase-3 activation in H4-APP-FL cells. A, A 6-hour 2% isoflurane treatment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2024-05-01T21:45:20Z</dcterms:modified>
</cp:coreProperties>
</file>