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7D85FD-667B-427E-8DAD-04376FFCA7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12A3B0-F852-48A9-8E72-4CE2F7B4EA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all-allelic knock-down to allele-specific knock-down. On the left, a duplication such as occurs for PMP22 in CMT1A is depicted. An ASO is used to degrade a fraction of the pre-mRNA coming from all three alleles to decrease the amount of mature mRNA to the level that would ordinarily be produced by two copies of the gene. On the right, a triplet repeat expansion mutation encoding a polyglutamine tract in the protein is depicted. An ASO, at the site of a SNP in the transcript, is designed to hybridize with the allele that is in cis with the triplet repeat mutation. This leads to preferential degradation of the pre-mRNA from the mutant allele.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D230C4-2CB9-417A-8EC1-7B5DBF1EC1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R1, 15 April 2016, Pages R18–R26,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Comparison of all-allelic knock-down to allele-specific knock-down. On the left, a duplication such as occurs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Comparison of all-allelic knock-down to allele-specific knock-down. On the left, a duplication such as occurs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2024-05-04T18:18:05Z</dcterms:modified>
</cp:coreProperties>
</file>