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724D90-2747-40D8-8DA5-9221DE96D56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7DD7B5-7688-4C22-866F-C6A4DAA5B80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Comparison of all-allelic knock-down to allele-specific knock-down. On the left, a duplication such as occurs for PMP22 in CMT1A is depicted. An ASO is used to degrade a fraction of the pre-mRNA coming from all three alleles to decrease the amount of mature mRNA to the level that would ordinarily be produced by two copies of the gene. On the right, a triplet repeat expansion mutation encoding a polyglutamine tract in the protein is depicted. An ASO, at the site of a SNP in the transcript, is designed to hybridize with the allele that is in cis with the triplet repeat mutation. This leads to preferential degradation of the pre-mRNA from the mutant allele.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1406D4-7CF1-4809-BA2A-0C84625D9AA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v47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R1, 15 April 2016, Pages R18–R26,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https://doi.org/10.1093/hmg/ddv476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Comparison of all-allelic knock-down to allele-specific knock-down. On the left, a duplication such as occurs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Comparison of all-allelic knock-down to allele-specific knock-down. On the left, a duplication such as occurs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2024-09-20T08:14:36Z</dcterms:modified>
</cp:coreProperties>
</file>