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CF008-7BDE-4320-A124-3F3D952025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EDB32-7624-49DB-9E19-C38993F8F9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Role of the BMP pathway in Helicobacter pylori -induced SOX2 and CDX2 expression. Western blot for SMAD4, CDX2 and SOX2 in AGS cells with SMAD4 knockdown (SMAD4i) co-cultured with H. pylori strains Tx30a (A) and 26695 (B) for 8h at a multiplicity of infection of 100:1. Scrambled-transfected and non-infected cells were used as controls. β-Actin was used as a loading control.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A0556-283C-4313-B119-31E1C144D3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2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33, Issue 10, October 2012, Pages 1985–1992,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https://doi.org/10.1093/carcin/bgs233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Role of the BMP pathway in Helicobacter pylori -induced SOX2 and CDX2 expression. Western blot for SMAD4,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Role of the BMP pathway in Helicobacter pylori -induced SOX2 and CDX2 expression. Western blot for SMAD4,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2024-04-27T00:15:57Z</dcterms:modified>
</cp:coreProperties>
</file>