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F91B8-F298-49B9-A144-E879C23D9E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619BDF-D94F-4E74-A4F5-FAA1494403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 immigration convictions, 1992–2014.
Note: This figure does not include the petty offence convictions that likely total upwards of 60,000 annually since Operation Streamline became established in multiple sites.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Centre for Crime and Justice Studies (ISTD).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4BB0D-53F0-4783-AD23-A7CB48647E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Southwestern drug and immigration convictions, 1992–2014.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Centre for Crime and Justice Studies (ISTD).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4BB0D-53F0-4783-AD23-A7CB48647EA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Drug trafficking and possession convictions in Southwestern District, 1992–2014.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Centre for Crime and Justice Studies (ISTD).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74BB0D-53F0-4783-AD23-A7CB48647EA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c/azv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c/azv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c/azv1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Criminol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2017, Pages 112–131,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https://doi.org/10.1093/bjc/azv105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US immigration convictions, 1992–2014.
Note: This figure does not include the petty offence convictions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029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Criminol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2017, Pages 112–131,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https://doi.org/10.1093/bjc/azv105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Southwestern drug and immigration convictions, 1992–2014.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91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Criminol</a:t>
            </a:r>
            <a:r>
              <a:rPr lang="en-US" altLang="en-US" sz="1000">
                <a:solidFill>
                  <a:srgbClr val="333333"/>
                </a:solidFill>
              </a:rPr>
              <a:t>, Volume 57, Issue 1, January 2017, Pages 112–131,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https://doi.org/10.1093/bjc/azv105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Drug trafficking and possession convictions in Southwestern District, 1992–2014.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915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 US immigration convictions, 1992–2014.
Note: This figure does not include the petty offence convictions that ...</vt:lpstr>
      <vt:lpstr>Fig. 2 Southwestern drug and immigration convictions, 1992–2014.
</vt:lpstr>
      <vt:lpstr>Fig. 3 Drug trafficking and possession convictions in Southwestern District, 1992–2014.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2024-04-27T02:41:17Z</dcterms:modified>
</cp:coreProperties>
</file>