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62970-426F-4E04-B140-D7214F5640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A5D017-F1F9-4422-AB67-0934BC3D3F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5D972-1A1A-47D0-8A4A-9837BD8B62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2024-04-26T15:47:56Z</dcterms:modified>
</cp:coreProperties>
</file>