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DC69E-C50C-4176-B3FB-F3C1225526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67B239-C04B-4C03-B0AC-856D39A629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Timing of Y-chromosome gene losses during chimpanzee evolution. Disruptions to the coding sequences of 3 Y-chromosome genes (CYorf15b, TBL1Y, and USP9Y) are estimated to have an origin in the ancestral chimpanzee–bonobo lineage following divergence from the human lineage, whereas the TMSB4Y coding sequence was disrupted in the chimpanzee lineage following chimpanzee–bonobo Y-chromosome divergence, but prior to the separation of chimpanzee subspecies.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07EDB-057C-40BC-B553-85A1228EE9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m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24, Issue 3, March 2007, Pages 853–859, </a:t>
            </a:r>
            <a:r>
              <a:rPr lang="en-US" altLang="en-US" sz="1000">
                <a:solidFill>
                  <a:srgbClr val="333333"/>
                </a:solidFill>
                <a:hlinkClick r:id="rId3"/>
              </a:rPr>
              <a:t>https://doi.org/10.1093/molbev/msm002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Timing of Y-chromosome gene losses during chimpanzee evolution. Disruptions to the coding sequences of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Timing of Y-chromosome gene losses during chimpanzee evolution. Disruptions to the coding sequences of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2024-04-26T08:32:22Z</dcterms:modified>
</cp:coreProperties>
</file>