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C251B-32F0-467F-AD89-C4CF188BD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6433C-090C-4D2C-9363-AF2BCEF8FF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09FFA-8789-43E7-BB1F-E612675A3B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2024-04-26T22:50:07Z</dcterms:modified>
</cp:coreProperties>
</file>