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6808B-0BEF-4262-8E3B-43E032B6C3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F55917-F0C4-46FD-A9B0-7FD734D3BE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Functional differentiation of subregions in TPJ. (A)
                                White areas depict spheres in anterior TPJ and posterior TPJ around
                                peak activations of reorienting contrast (red) and negative
                                interaction contrast (green). These spheres were used to extract
                                percent signal change (shown in B) and activation time courses for
                                connectivity analysis (shown in C, only done for right TPJ).
                                    (B) Deactivation induced by orienting cues
                                (CUE) and interaction of dual attentional demands (INT) were
                                stronger in posterior compared to anterior TPJ, while
                                stimulus-driven reorienting (OR) elicited stronger activations in
                                anterior TPJ. (C) Resting state functional
                                connectivity networks of anterior TPJ (red) and posterior TPJ
                                (green) contrasted against each 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743280-29D0-4759-9650-37184D307F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11, 17 October 2016, Pages 4136–4147, </a:t>
            </a:r>
            <a:r>
              <a:rPr lang="en-US" altLang="en-US" sz="1000">
                <a:solidFill>
                  <a:srgbClr val="333333"/>
                </a:solidFill>
                <a:hlinkClick r:id="rId3"/>
              </a:rPr>
              <a:t>https://doi.org/10.1093/cercor/bhw225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Functional differentiation of subregions in TPJ. (A)
                                White areas depict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Functional differentiation of subregions in TPJ. (A)
                                White areas depict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2024-04-27T01:53:08Z</dcterms:modified>
</cp:coreProperties>
</file>