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DF69E4-6573-4053-BE82-6169EAFDF06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F5EB9A-9E92-45F9-9E0A-91A279DDC5C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unfamiliar face images. The top row from each panel represents the same condition and the bottom row represents the different identity condition at (A) 0° viewpoint change, (B) 2° viewpoint change, (C) 4° viewpoint change, and (D) 8° viewpoint change.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04F198-C07A-494B-AF06-0FCD7B873BA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364–370,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Examples of unfamiliar face images. The top row from each panel represents the same condition and the bottom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unfamiliar face images. The top row from each panel represents the same condition and the bottom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2024-04-26T13:02:49Z</dcterms:modified>
</cp:coreProperties>
</file>