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F4195-014B-4CB4-9F78-4BC19C4226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5EDFC8-9C23-4AA5-9A26-DC159667EE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hazard of acute myocardial infarction (AMI) by veteran status (Nelson-Aalen plot), Scottish Veterans Health Study, 1981–2012. Shaded areas, 95% confidence intervals.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A3A86-E9AB-4C87-B54E-08B133FA02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u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179, Issue 12, 15 June 2014, Pages 1434–1441,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https://doi.org/10.1093/aje/kwu082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Cumulative hazard of acute myocardial infarction (AMI) by veteran status (Nelson-Aalen plot), Scottish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Cumulative hazard of acute myocardial infarction (AMI) by veteran status (Nelson-Aalen plot), Scottish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2024-04-26T16:46:27Z</dcterms:modified>
</cp:coreProperties>
</file>