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2FA1B8-4B03-4D72-ABAE-1E32E2A6C7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00740D-8631-4D45-825E-70441E9328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 Recall scores in normal control (n = 12) and VM patients with anterior lesions that spare the basal forebrain (n = 4) as a function of repetition and emotional content. The VM patients showed a strong improvement in recall as a function of the emotional manipulation. We note that although in VM patients with basal forebrain lesions the overall recall is somewhat lower than in normal controls (not shown in the figure), these patients still show a strong improvement in recall as a function of the emotional manipulation.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6E566-1A20-43ED-B6B1-60A505B7F3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3.2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3, March 2000, Pages 295–307, </a:t>
            </a:r>
            <a:r>
              <a:rPr lang="en-US" altLang="en-US" sz="1000">
                <a:solidFill>
                  <a:srgbClr val="333333"/>
                </a:solidFill>
                <a:hlinkClick r:id="rId3"/>
              </a:rPr>
              <a:t>https://doi.org/10.1093/cercor/10.3.295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Recall scores in normal control (n = 12) and VM patients with anterior lesions that spare the basal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Recall scores in normal control (n = 12) and VM patients with anterior lesions that spare the basal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2024-04-27T04:03:55Z</dcterms:modified>
</cp:coreProperties>
</file>