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C88644-1E01-44EE-843C-AA715711B5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C57FEE-9B17-4D54-9C06-2D2D3EB1C1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1.—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Bayesian cladograms of arthropod data with chelicerate and pycnogonid taxa marked: (a) Tt with –log likelihood of 773.02908, (b) Tc with −log likelihood of the best binary resolution 773.38128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7AE46F-8270-4CAE-A39B-D82A1DED92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2.—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Maximum posterior probability (0.5) cladogram of data from table 1 under the NCM (Tuffley and Steel, 1997) model of substitution. The 2 alternate cladograms have posterior probabilities of 0.25.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7AE46F-8270-4CAE-A39B-D82A1DED92D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3.—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Arthropod cladogram with maximum posterior probability using morphologically estimated prior probabilities (under NCM) and molecular likelihood values calculated via the methods in Wheeler (2006).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Society for Molecular Biology and Evolution.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7AE46F-8270-4CAE-A39B-D82A1DED92D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m2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molbev/msm2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molbev/msm2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2008, Pages 447–453,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https://doi.org/10.1093/molbev/msm274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1.— </a:t>
            </a:r>
            <a:r>
              <a:rPr lang="en-US" altLang="en-US" b="0"/>
              <a:t>Bayesian cladograms of arthropod data with chelicerate and pycnogonid taxa marked: (a) T</a:t>
            </a:r>
            <a:r>
              <a:rPr lang="en-US" altLang="en-US" b="0" baseline="-25000"/>
              <a:t>t</a:t>
            </a:r>
            <a:r>
              <a:rPr lang="en-US" altLang="en-US" b="0"/>
              <a:t>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32100" y="1371600"/>
            <a:ext cx="34749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2008, Pages 447–453,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https://doi.org/10.1093/molbev/msm274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2.— </a:t>
            </a:r>
            <a:r>
              <a:rPr lang="en-US" altLang="en-US" b="0"/>
              <a:t>Maximum posterior probability (0.5) cladogram of data from table 1 under the NCM (Tuffley and Steel, 1997)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96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2008, Pages 447–453,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https://doi.org/10.1093/molbev/msm274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3.— </a:t>
            </a:r>
            <a:r>
              <a:rPr lang="en-US" altLang="en-US" b="0"/>
              <a:t>Arthropod cladogram with maximum posterior probability using morphologically estimated prior probabilities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95600" y="1371600"/>
            <a:ext cx="33635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1.— Bayesian cladograms of arthropod data with chelicerate and pycnogonid taxa marked: (a) Tt with ...</vt:lpstr>
      <vt:lpstr>FIG. 2.— Maximum posterior probability (0.5) cladogram of data from table 1 under the NCM (Tuffley and Steel, 1997) ...</vt:lpstr>
      <vt:lpstr>FIG. 3.— Arthropod cladogram with maximum posterior probability using morphologically estimated prior probabilities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2024-09-20T01:53:25Z</dcterms:modified>
</cp:coreProperties>
</file>