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5DB3D27-0A17-460A-8672-84E62B8608C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04A2D2-25C3-44B7-BDEE-55B5407472C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1.—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Bayesian cladograms of arthropod data with chelicerate and pycnogonid taxa marked: (a) Tt with –log likelihood of 773.02908, (b) Tc with −log likelihood of the best binary resolution 773.38128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 on behalf of the Society for Molecular Biology and Evolution.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129D5D-8ADC-41BA-880E-77E9B9981D7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2.—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Maximum posterior probability (0.5) cladogram of data from table 1 under the NCM (Tuffley and Steel, 1997) model of substitution. The 2 alternate cladograms have posterior probabilities of 0.25.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 on behalf of the Society for Molecular Biology and Evolution.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129D5D-8ADC-41BA-880E-77E9B9981D7E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3.—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Arthropod cladogram with maximum posterior probability using morphologically estimated prior probabilities (under NCM) and molecular likelihood values calculated via the methods in Wheeler (2006).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 on behalf of the Society for Molecular Biology and Evolution.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129D5D-8ADC-41BA-880E-77E9B9981D7E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olbev/msm27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molbev/msm27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molbev/msm27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Mol Biol Evol</a:t>
            </a:r>
            <a:r>
              <a:rPr lang="en-US" altLang="en-US" sz="1000">
                <a:solidFill>
                  <a:srgbClr val="333333"/>
                </a:solidFill>
              </a:rPr>
              <a:t>, Volume 25, Issue 2, February 2008, Pages 447–453,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https://doi.org/10.1093/molbev/msm274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1.— </a:t>
            </a:r>
            <a:r>
              <a:rPr lang="en-US" altLang="en-US" b="0"/>
              <a:t>Bayesian cladograms of arthropod data with chelicerate and pycnogonid taxa marked: (a) T</a:t>
            </a:r>
            <a:r>
              <a:rPr lang="en-US" altLang="en-US" b="0" baseline="-25000"/>
              <a:t>t</a:t>
            </a:r>
            <a:r>
              <a:rPr lang="en-US" altLang="en-US" b="0"/>
              <a:t>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32100" y="1371600"/>
            <a:ext cx="347498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Mol Biol Evol</a:t>
            </a:r>
            <a:r>
              <a:rPr lang="en-US" altLang="en-US" sz="1000">
                <a:solidFill>
                  <a:srgbClr val="333333"/>
                </a:solidFill>
              </a:rPr>
              <a:t>, Volume 25, Issue 2, February 2008, Pages 447–453,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https://doi.org/10.1093/molbev/msm274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2.— </a:t>
            </a:r>
            <a:r>
              <a:rPr lang="en-US" altLang="en-US" b="0"/>
              <a:t>Maximum posterior probability (0.5) cladogram of data from table 1 under the NCM (Tuffley and Steel, 1997)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4963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Mol Biol Evol</a:t>
            </a:r>
            <a:r>
              <a:rPr lang="en-US" altLang="en-US" sz="1000">
                <a:solidFill>
                  <a:srgbClr val="333333"/>
                </a:solidFill>
              </a:rPr>
              <a:t>, Volume 25, Issue 2, February 2008, Pages 447–453,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https://doi.org/10.1093/molbev/msm274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3.— </a:t>
            </a:r>
            <a:r>
              <a:rPr lang="en-US" altLang="en-US" b="0"/>
              <a:t>Arthropod cladogram with maximum posterior probability using morphologically estimated prior probabilities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95600" y="1371600"/>
            <a:ext cx="336353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FIG. 1.— Bayesian cladograms of arthropod data with chelicerate and pycnogonid taxa marked: (a) Tt with ...</vt:lpstr>
      <vt:lpstr>FIG. 2.— Maximum posterior probability (0.5) cladogram of data from table 1 under the NCM (Tuffley and Steel, 1997) ...</vt:lpstr>
      <vt:lpstr>FIG. 3.— Arthropod cladogram with maximum posterior probability using morphologically estimated prior probabilities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2024-09-19T07:38:36Z</dcterms:modified>
</cp:coreProperties>
</file>