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</p:sldIdLst>
  <p:sldSz cx="9144000" cy="6858000" type="screen4x3"/>
  <p:notesSz cx="6858000" cy="9144000"/>
  <p:custDataLst>
    <p:tags r:id="rId6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tags" Target="tags/tag1.xml" /><Relationship Id="rId7" Type="http://schemas.openxmlformats.org/officeDocument/2006/relationships/presProps" Target="presProps.xml" /><Relationship Id="rId8" Type="http://schemas.openxmlformats.org/officeDocument/2006/relationships/viewProps" Target="viewProps.xml" /><Relationship Id="rId9" Type="http://schemas.openxmlformats.org/officeDocument/2006/relationships/theme" Target="theme/theme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A42158-88DB-47CD-B994-EB85FD0D1E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701EB1-8A63-4407-AE98-5AA571565F0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Algorithm for the management of cardiotoxicity in patients receiving anthracyclines.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47FA6-7DE8-4374-97CA-FE2085F2969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Algorithm for continuation and discontinuation of trastuzumab based on LVEF assessments.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C47FA6-7DE8-4374-97CA-FE2085F2969E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annonc/mds2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vii155–vii166,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Algorithm for the management of cardiotoxicity in patients receiving anthracyclines.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33697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vii155–vii166,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Algorithm for continuation and discontinuation of trastuzumab based on LVEF assessments.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13730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6</Paragraphs>
  <Slides>2</Slides>
  <Notes>2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3">
      <vt:lpstr>13_Office Theme</vt:lpstr>
      <vt:lpstr>Figure 1. Algorithm for the management of cardiotoxicity in patients receiving anthracyclines.
</vt:lpstr>
      <vt:lpstr>Figure 2. Algorithm for continuation and discontinuation of trastuzumab based on LVEF assessments.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2024-04-26T23:06:26Z</dcterms:modified>
</cp:coreProperties>
</file>