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93E3B2-EDAA-46DF-8A21-75EE9BBC44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A6B79-74FB-4104-AA56-E964E18BD8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C6823-CF60-4580-A8D2-9AE78AD4FD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2024-04-26T13:24:42Z</dcterms:modified>
</cp:coreProperties>
</file>