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7E41FF-0AD8-4E64-8310-764F0D1548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4F561-2AD3-46E7-B020-96A44E1B40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2. Organization and function of flight muscles. (A) Powerful indirect flight muscles (IFMs) are arranged in two antagonistic groups. Tiny steering muscles insert directly at the base of the wing hinge. (B) The IFMs drive the gross pattern of wing motion. (C) Changes in recruitment and firing phase of steering muscles produce subtle changes in the wingstroke. Modified from (Dickinson and Tu, 1997b)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7E7DFC-AC22-48C3-B51D-BFBA7B8C88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5.2.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2, April 2005, Pages 274–281, </a:t>
            </a:r>
            <a:r>
              <a:rPr lang="en-US" altLang="en-US" sz="1000">
                <a:solidFill>
                  <a:srgbClr val="333333"/>
                </a:solidFill>
                <a:hlinkClick r:id="rId3"/>
              </a:rPr>
              <a:t>https://doi.org/10.1093/icb/45.2.274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2. Organization and function of flight muscles. (A) Powerful indirect flight muscles (IFMs) are arranged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2. Organization and function of flight muscles. (A) Powerful indirect flight muscles (IFMs) are arranged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2024-04-26T14:06:38Z</dcterms:modified>
</cp:coreProperties>
</file>