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86B6ED-A703-4659-8B6F-F0CF31FC6B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BEB68-874F-491D-B256-20AB3C3C8C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Histological examination and bone biopsy specimen culture results for 14 patients with diabetes and suspected osteomyelitis of the foot.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3F81F2-347E-4A5A-8818-A18D434B0E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72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7, 1 April 2009, Pages 888–893,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Histological examination and bone biopsy specimen culture results for 14 patients with diabetes and suspected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Histological examination and bone biopsy specimen culture results for 14 patients with diabetes and suspected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2024-04-26T15:25:33Z</dcterms:modified>
</cp:coreProperties>
</file>