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873ED2-D8A7-41DF-9B9A-D7E9F1E101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A96D1D-EEBB-4BE3-96F2-4E6708E20B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591FA0-3B01-4DBD-BEC6-139C7A23A5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2024-04-26T04:51:18Z</dcterms:modified>
</cp:coreProperties>
</file>