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E0C2BF-5584-40D5-A9DE-0646254214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117B0-07AF-4C35-A323-40A55760C0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estimation of the time to resolution of fever in patients who received ceftriaxone or sodium penicillin G (P = .42, by log-rank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C8F0C-0E91-4161-A1CF-69FC9D6E8F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52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36, Issue 12, 15 June 2003, Pages 1507–1513,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https://doi.org/10.1086/375226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Kaplan-Meier estimation of the time to resolution of fever in patients who received ceftriaxone or sodium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Kaplan-Meier estimation of the time to resolution of fever in patients who received ceftriaxone or sodium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2024-04-27T02:54:52Z</dcterms:modified>
</cp:coreProperties>
</file>