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17CA56-6F52-4DE5-916C-973C772C8B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B2EF4-3DB5-474E-AF7D-60775020A8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F0CF4-635B-4906-99FA-18A636815B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2024-04-26T19:21:58Z</dcterms:modified>
</cp:coreProperties>
</file>