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19C41-ACA9-426D-BCD9-3A5686D993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EB7E91-7BBE-42B9-9A28-8155EE9C55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time pups socially forage with individuals of different
age/sex categories. Medians and interquartile ranges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of Behavioral
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76CBF-1764-466F-A464-8707DB4D30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12.5.5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12, Issue 5, September 2001, Pages 590–599,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https://doi.org/10.1093/beheco/12.5.590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Percentage of time pups socially forage with individuals of different
age/sex categories. Medians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Percentage of time pups socially forage with individuals of different
age/sex categories. Medians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2024-04-26T03:40:36Z</dcterms:modified>
</cp:coreProperties>
</file>