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76803BC-D68F-4BF7-8FD7-93E85D05C2E9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974CE64-AAFE-43AF-9256-05E60EA3F4C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representations of excitotoxic lesions of the PL cortex for Experiments 1, 2, and 3. Coronal sections are taken from the following points on the anteroposterior plane beginning at top: +5.64, +5.16, +4.68, +4.20, +3.24, and +2.52 mm anterior to bregma (Paxinos and Watson 1998).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48EDF29-F431-4572-AC78-D74FAEEBDFA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lesions of the PL cortex on overshadowing. Rates of responding are represented as the antilog of the mean number of magazine entries during CS presentations under extinction (±SEM). Sham-lesioned animals demonstrated lower levels of responding to stimuli conditioned in compound compared with those conditioned alone, indicative of an overshadowing effect. PL-lesioned animals did not show this effect, responding at a similar level to stimuli conditioning in compound and alone.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48EDF29-F431-4572-AC78-D74FAEEBDFA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Photomicrographs showing cresyl violet-stained coronal sections through the PL cortex (approximately +4.20 mm anterior to bregma) (A) PL lesion (B) Sham lesion.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48EDF29-F431-4572-AC78-D74FAEEBDFA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lesions of the PL cortex on the exhibition of blocking and the down-regulation of attention toward the blocked cue. (A) Rates of responding are represented as the antilog of the mean number of magazine entries (±SEM) made across 2 presentations of both (B and D). Animals in both groups demonstrated greater levels of responding to stimulus D relative to stimulus B. (B) mean number of magazine entries (±SEM) made across 2 sessions of post-test conditioning with the blocked cue. PL-lesioned animals demonstrated faster acquisition to the blocked cue relative to sham-lesioned animals.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48EDF29-F431-4572-AC78-D74FAEEBDFA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 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Effects of lesions of the PL cortex on unblocking. Data are represented as the mean duration spent in the magzine relative to the baseline preCS period across the 2 test sessions. Sham-lesioned animals responded significantly more to stimulus D relative to stimulus B, demonstrating a down-regulation of attention toward the blocked cue during blocking. PL-lesioned animals did not demonstrate this effect, trending toward responding more to stimulus B relative to stimulus 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2012.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48EDF29-F431-4572-AC78-D74FAEEBDFA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s3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s3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s3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s3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s393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4, April 2014, Pages 1066–1074,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1. </a:t>
            </a:r>
            <a:r>
              <a:rPr lang="en-US" altLang="en-US" b="0"/>
              <a:t>Schematic representations of excitotoxic lesions of the PL cortex for Experiments 1, 2, and 3. Coronal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517900" y="1371600"/>
            <a:ext cx="21196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4, April 2014, Pages 1066–1074,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2. </a:t>
            </a:r>
            <a:r>
              <a:rPr lang="en-US" altLang="en-US" b="0"/>
              <a:t>Effects of lesions of the PL cortex on overshadowing. Rates of responding are represented as the antilog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20871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4, April 2014, Pages 1066–1074,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3. </a:t>
            </a:r>
            <a:r>
              <a:rPr lang="en-US" altLang="en-US" b="0"/>
              <a:t>Photomicrographs showing cresyl violet-stained coronal sections through the PL cortex (approximately +4.20 mm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12900" y="1371600"/>
            <a:ext cx="591588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4, April 2014, Pages 1066–1074,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4. </a:t>
            </a:r>
            <a:r>
              <a:rPr lang="en-US" altLang="en-US" b="0"/>
              <a:t>Effects of lesions of the PL cortex on the exhibition of blocking and the down-regulation of attention toward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198455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24, Issue 4, April 2014, Pages 1066–1074,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https://doi.org/10.1093/cercor/bhs393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 5. </a:t>
            </a:r>
            <a:r>
              <a:rPr lang="en-US" altLang="en-US" b="0"/>
              <a:t>Effects of lesions of the PL cortex on unblocking. Data are represented as the mean duration spent in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380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 1. Schematic representations of excitotoxic lesions of the PL cortex for Experiments 1, 2, and 3. Coronal ...</vt:lpstr>
      <vt:lpstr>Figure 2. Effects of lesions of the PL cortex on overshadowing. Rates of responding are represented as the antilog of ...</vt:lpstr>
      <vt:lpstr>Figure 3. Photomicrographs showing cresyl violet-stained coronal sections through the PL cortex (approximately +4.20 mm ...</vt:lpstr>
      <vt:lpstr>Figure 4. Effects of lesions of the PL cortex on the exhibition of blocking and the down-regulation of attention toward ...</vt:lpstr>
      <vt:lpstr>Figure 5. Effects of lesions of the PL cortex on unblocking. Data are represented as the mean duration spent in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2024-04-26T01:06:44Z</dcterms:modified>
</cp:coreProperties>
</file>