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00C83D-AF20-4A52-BA30-D6CD885EFB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F107C0-541F-40D4-802D-D208312B84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96283-235C-45D8-B544-9AA2515FC8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2024-09-20T05:39:46Z</dcterms:modified>
</cp:coreProperties>
</file>