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C2BC6F-08B0-4A15-ABF3-14B84C2F39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89926C-E8C0-4BD2-BD6D-4CA96FEC2F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614D77-5E0C-4059-B43B-7E13ACEBF7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2024-05-08T16:23:07Z</dcterms:modified>
</cp:coreProperties>
</file>