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A4F1F-00EA-4CF9-A860-92916C5F62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8B123-1BCB-401E-AED8-65684CA88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B690A-30A0-45B2-AEB6-0C11F59F2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2024-09-19T01:40:35Z</dcterms:modified>
</cp:coreProperties>
</file>