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E47D82-9778-469B-920D-A0C28C2392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263E16-333E-4586-AABF-0AA24E831E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A6B73A-9385-4957-A390-17DCFE233A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2024-04-27T03:34:52Z</dcterms:modified>
</cp:coreProperties>
</file>