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EB6EC-B968-41AF-967C-55F9B4F560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8D3A7-90B9-496A-A4A3-32285BFA3C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Arrangement of P. fucata mitochondrial genes in (A) three contigs and (B) two cluster constructions of the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FB959-2CF9-4C1C-906F-07A5774628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117–130,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Arrangement of P. fucata mitochondrial genes in (A) three contigs and (B) two cluster constructions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Arrangement of P. fucata mitochondrial genes in (A) three contigs and (B) two cluster constructions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2024-04-27T02:42:58Z</dcterms:modified>
</cp:coreProperties>
</file>