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B9EA2A-B778-4503-9982-E1275AE080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14D7F3-67E8-4C11-A350-E09DF75578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regions showing significant volume differences between groups in Exam 1. (A) The left insula and ventromedial prefrontal cortex (VMPFC) showed significantly greater volume in Val/Val homozygotes compared with Met/Met homozygotes. (B) The right cuneus showed significantly greater volume in Met/Met homozygotes compared with Val/Val homozygotes. The color bar indicates the t value and R denotes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61EE7-C25D-4C25-B7B5-5F44EBAA17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1795–1803,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Brain regions showing significant volume differences between groups in Exam 1. (A) The left insula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Brain regions showing significant volume differences between groups in Exam 1. (A) The left insula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2024-04-26T07:04:32Z</dcterms:modified>
</cp:coreProperties>
</file>