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E3F93E-A089-4107-9F5D-53B87BBD4E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CEAEB2-2677-4402-A454-3AAEBF6F2D1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70AC41-768A-4133-83E2-F0CAD7EBF1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2024-04-26T20:00:14Z</dcterms:modified>
</cp:coreProperties>
</file>