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35A6C3-1663-4335-9183-3797DB74E2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710703-364A-4BF8-9B2D-CF7A81B4B6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Trends in stages of esophageal adenocarcinoma at diagnosis (1975–2001). Data from the National Cancer Institute’s Surveillance, Epidemiology, and End Results program with age-adjustment using the 2000 U.S. standard population. Dotted line = distant; dashed line = regional; solid black line = localized; line = in situ.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A170D1-86F1-4802-B2A0-CDCC1CE69C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i0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97, Issue 2, 19 January 2005, Pages 142–146,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https://doi.org/10.1093/jnci/dji024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</a:t>
            </a:r>
            <a:r>
              <a:rPr lang="en-US" altLang="en-US" b="0"/>
              <a:t>Trends in stages of esophageal adenocarcinoma at diagnosis (1975–2001). Data from the National Cancer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5. Trends in stages of esophageal adenocarcinoma at diagnosis (1975–2001). Data from the National Cancer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2024-04-26T16:15:42Z</dcterms:modified>
</cp:coreProperties>
</file>