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0F9DA-2473-467E-A6CE-ECA62F1E66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87C91C-91F0-4CCB-BF2C-B1FA5B15FA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DRD2 and HTR2A expression level analysis after risperidone treatment. Graphic representation of QRT–PCR data obtained from RNA extracted from wild-type (WT) and p50−/− (KO) mice cortex after chronic treatment with risperidone 0.3 mg/kg. Data are expressed as fold change of target gene expression in WT and KO cortex, normalized to the internal standard control gene (actin). (A) Analysis of dopaminergic D2 receptor (DRD2) expression. (B) Analysis of 5-HT2A (HTR2A) receptor expression. *P &lt; 0.05 by One-way analysis of variance and Bonferroni's multiple comparison test (KO vs. WT).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A1A8A-3925-4FC5-ADB0-922B9BB5A5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2832–2849, </a:t>
            </a:r>
            <a:r>
              <a:rPr lang="en-US" altLang="en-US" sz="1000">
                <a:solidFill>
                  <a:srgbClr val="333333"/>
                </a:solidFill>
                <a:hlinkClick r:id="rId3"/>
              </a:rPr>
              <a:t>https://doi.org/10.1093/cercor/bhw037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DRD2 and HTR</a:t>
            </a:r>
            <a:r>
              <a:rPr lang="en-US" altLang="en-US" b="0" baseline="-25000"/>
              <a:t>2A</a:t>
            </a:r>
            <a:r>
              <a:rPr lang="en-US" altLang="en-US" b="0"/>
              <a:t> expression level analysis after risperidone treatment. Graphic representation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DRD2 and HTR2A expression level analysis after risperidone treatment. Graphic representation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2024-04-26T03:51:54Z</dcterms:modified>
</cp:coreProperties>
</file>