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4E1AA2-F64D-429F-B207-8C5997BD80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EF005B-3634-4C9D-9093-6D1DA95ED5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D9A09B-7C99-4B4C-BD95-1348F2F79F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2024-04-26T22:17:16Z</dcterms:modified>
</cp:coreProperties>
</file>